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1"/>
  </p:notesMasterIdLst>
  <p:sldIdLst>
    <p:sldId id="257" r:id="rId4"/>
    <p:sldId id="41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304" r:id="rId41"/>
    <p:sldId id="305" r:id="rId42"/>
    <p:sldId id="309" r:id="rId43"/>
    <p:sldId id="310" r:id="rId44"/>
    <p:sldId id="311" r:id="rId45"/>
    <p:sldId id="312" r:id="rId46"/>
    <p:sldId id="315" r:id="rId47"/>
    <p:sldId id="314" r:id="rId48"/>
    <p:sldId id="411" r:id="rId49"/>
    <p:sldId id="293" r:id="rId50"/>
    <p:sldId id="294" r:id="rId51"/>
    <p:sldId id="295" r:id="rId52"/>
    <p:sldId id="296" r:id="rId53"/>
    <p:sldId id="297" r:id="rId54"/>
    <p:sldId id="298" r:id="rId55"/>
    <p:sldId id="299" r:id="rId56"/>
    <p:sldId id="300" r:id="rId57"/>
    <p:sldId id="301" r:id="rId58"/>
    <p:sldId id="316" r:id="rId59"/>
    <p:sldId id="30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412"/>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411"/>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331" autoAdjust="0"/>
  </p:normalViewPr>
  <p:slideViewPr>
    <p:cSldViewPr snapToGrid="0">
      <p:cViewPr varScale="1">
        <p:scale>
          <a:sx n="103" d="100"/>
          <a:sy n="103" d="100"/>
        </p:scale>
        <p:origin x="132" y="336"/>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46</a:t>
            </a:fld>
            <a:endParaRPr lang="en-US"/>
          </a:p>
        </p:txBody>
      </p:sp>
    </p:spTree>
    <p:extLst>
      <p:ext uri="{BB962C8B-B14F-4D97-AF65-F5344CB8AC3E}">
        <p14:creationId xmlns:p14="http://schemas.microsoft.com/office/powerpoint/2010/main" val="18639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51</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14</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55</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7.xml"/><Relationship Id="rId16"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AE47BAB1-FA88-2005-CEDB-DE2AB0C19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6163" y="5542491"/>
            <a:ext cx="2135579" cy="121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8701D-4908-395E-12AE-D4765E332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09" y="0"/>
            <a:ext cx="10725782" cy="6858000"/>
          </a:xfrm>
          <a:prstGeom prst="rect">
            <a:avLst/>
          </a:prstGeom>
        </p:spPr>
      </p:pic>
    </p:spTree>
    <p:extLst>
      <p:ext uri="{BB962C8B-B14F-4D97-AF65-F5344CB8AC3E}">
        <p14:creationId xmlns:p14="http://schemas.microsoft.com/office/powerpoint/2010/main" val="3024822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2413000" y="21812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Kamerik205 3" panose="020B0903030600020004" pitchFamily="34" charset="0"/>
              </a:rPr>
              <a:t>Director of Architecture</a:t>
            </a:r>
          </a:p>
          <a:p>
            <a:pPr marL="0" indent="0" algn="ctr">
              <a:buFont typeface="Arial" panose="020B0604020202020204" pitchFamily="34" charset="0"/>
              <a:buNone/>
            </a:pPr>
            <a:r>
              <a:rPr lang="en-US" sz="3200" dirty="0">
                <a:latin typeface="Kamerik205 3" panose="020B0903030600020004" pitchFamily="34" charset="0"/>
              </a:rPr>
              <a:t>Louisville, KY</a:t>
            </a:r>
          </a:p>
        </p:txBody>
      </p:sp>
      <p:pic>
        <p:nvPicPr>
          <p:cNvPr id="11" name="Picture 10">
            <a:extLst>
              <a:ext uri="{FF2B5EF4-FFF2-40B4-BE49-F238E27FC236}">
                <a16:creationId xmlns:a16="http://schemas.microsoft.com/office/drawing/2014/main" id="{9CCD6067-79CE-0A55-9142-22717507A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591" y="4303514"/>
            <a:ext cx="2289053" cy="923546"/>
          </a:xfrm>
          <a:prstGeom prst="rect">
            <a:avLst/>
          </a:prstGeom>
        </p:spPr>
      </p:pic>
      <p:pic>
        <p:nvPicPr>
          <p:cNvPr id="13" name="Picture 12" descr="A picture containing food, drawing&#10;&#10;Description automatically generated">
            <a:extLst>
              <a:ext uri="{FF2B5EF4-FFF2-40B4-BE49-F238E27FC236}">
                <a16:creationId xmlns:a16="http://schemas.microsoft.com/office/drawing/2014/main" id="{5887FB62-D4E6-4C39-848E-4020F53CEB56}"/>
              </a:ext>
            </a:extLst>
          </p:cNvPr>
          <p:cNvPicPr>
            <a:picLocks noChangeAspect="1"/>
          </p:cNvPicPr>
          <p:nvPr/>
        </p:nvPicPr>
        <p:blipFill>
          <a:blip r:embed="rId4"/>
          <a:stretch>
            <a:fillRect/>
          </a:stretch>
        </p:blipFill>
        <p:spPr>
          <a:xfrm>
            <a:off x="278362" y="2618642"/>
            <a:ext cx="2253304" cy="1620716"/>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7BAD89-4F52-8036-3CFC-77EAB8C8D85D}"/>
              </a:ext>
            </a:extLst>
          </p:cNvPr>
          <p:cNvSpPr/>
          <p:nvPr/>
        </p:nvSpPr>
        <p:spPr>
          <a:xfrm>
            <a:off x="42335" y="990600"/>
            <a:ext cx="12086895" cy="482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normAutofit fontScale="90000"/>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89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TotalTime>
  <Words>2714</Words>
  <Application>Microsoft Office PowerPoint</Application>
  <PresentationFormat>Widescreen</PresentationFormat>
  <Paragraphs>595</Paragraphs>
  <Slides>57</Slides>
  <Notes>21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57</vt:i4>
      </vt:variant>
    </vt:vector>
  </HeadingPairs>
  <TitlesOfParts>
    <vt:vector size="65" baseType="lpstr">
      <vt:lpstr>Arial</vt:lpstr>
      <vt:lpstr>Calibri</vt:lpstr>
      <vt:lpstr>Calibri Light</vt:lpstr>
      <vt:lpstr>Kamerik205 3</vt:lpstr>
      <vt:lpstr>Kamerik205 8</vt:lpstr>
      <vt:lpstr>Office Theme</vt:lpstr>
      <vt:lpstr>Title</vt:lpstr>
      <vt:lpstr>Custom Design</vt:lpstr>
      <vt:lpstr>PowerPoint Presentation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Telemetry</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18</cp:revision>
  <dcterms:created xsi:type="dcterms:W3CDTF">2022-04-06T02:02:06Z</dcterms:created>
  <dcterms:modified xsi:type="dcterms:W3CDTF">2022-11-07T02:09:50Z</dcterms:modified>
</cp:coreProperties>
</file>